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saveSubsetFonts="1">
  <p:sldMasterIdLst>
    <p:sldMasterId r:id="rId4" id="2147483648"/>
  </p:sldMasterIdLst>
  <p:notesMasterIdLst>
    <p:notesMasterId r:id="rId5"/>
  </p:notesMasterIdLst>
  <p:sldIdLst>
    <p:sldId r:id="rId6" id="256"/>
    <p:sldId r:id="rId7" id="257"/>
    <p:sldId r:id="rId8" id="258"/>
    <p:sldId r:id="rId9" id="259"/>
    <p:sldId r:id="rId10" id="260"/>
    <p:sldId r:id="rId11" id="261"/>
    <p:sldId r:id="rId12" id="262"/>
    <p:sldId r:id="rId13" id="263"/>
    <p:sldId r:id="rId14" id="264"/>
    <p:sldId r:id="rId15" id="265"/>
    <p:sldId r:id="rId16" id="266"/>
    <p:sldId r:id="rId17" id="267"/>
    <p:sldId r:id="rId18" id="268"/>
    <p:sldId r:id="rId19" id="269"/>
  </p:sldIdLst>
  <p:sldSz cx="9144000" cy="6858000" type="screen4x3"/>
  <p:notesSz xmlns:c="http://schemas.openxmlformats.org/drawingml/2006/chart" xmlns:pic="http://schemas.openxmlformats.org/drawingml/2006/picture" xmlns:dgm="http://schemas.openxmlformats.org/drawingml/2006/diagram" cx="6858000" cy="9144000"/>
  <p:defaultTextStyle xmlns:c="http://schemas.openxmlformats.org/drawingml/2006/chart" xmlns:pic="http://schemas.openxmlformats.org/drawingml/2006/picture" xmlns:dgm="http://schemas.openxmlformats.org/drawingml/2006/diagram">
    <a:defPPr>
      <a:defRPr lang="en-US">
        <a:uFillTx/>
      </a:defRPr>
    </a:defPPr>
    <a:lvl1pPr algn="l" defTabSz="914400" eaLnBrk="1" hangingPunct="1" latinLnBrk="0" marL="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tableStyles.xml><?xml version="1.0" encoding="utf-8"?>
<a:tblStyleLst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def="{5C22544A-7EE6-4342-B048-85BDC9FD1C3A}"/>
</file>

<file path=ppt/viewProps.xml><?xml version="1.0" encoding="utf-8"?>
<p:view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normalViewPr showOutlineIcons="0">
    <p:restoredLeft sz="15620"/>
    <p:restoredTop sz="94660"/>
  </p:normalViewPr>
  <p:slideViewPr>
    <p:cSldViewPr>
      <p:cViewPr varScale="1">
        <p:scale xmlns:c="http://schemas.openxmlformats.org/drawingml/2006/chart" xmlns:pic="http://schemas.openxmlformats.org/drawingml/2006/picture" xmlns:dgm="http://schemas.openxmlformats.org/drawingml/2006/diagram">
          <a:sx d="100" n="60"/>
          <a:sy d="100" n="60"/>
        </p:scale>
        <p:origin xmlns:c="http://schemas.openxmlformats.org/drawingml/2006/chart" xmlns:pic="http://schemas.openxmlformats.org/drawingml/2006/picture" xmlns:dgm="http://schemas.openxmlformats.org/drawingml/2006/diagram" x="-522" y="-84"/>
      </p:cViewPr>
      <p:guideLst>
        <p:guide orient="horz" pos="2160"/>
        <p:guide pos="2880"/>
      </p:guideLst>
    </p:cSldViewPr>
  </p:slideViewPr>
  <p:notesTextViewPr>
    <p:cViewPr>
      <p:scale xmlns:c="http://schemas.openxmlformats.org/drawingml/2006/chart" xmlns:pic="http://schemas.openxmlformats.org/drawingml/2006/picture" xmlns:dgm="http://schemas.openxmlformats.org/drawingml/2006/diagram">
        <a:sx d="100" n="100"/>
        <a:sy d="100" n="100"/>
      </p:scale>
      <p:origin xmlns:c="http://schemas.openxmlformats.org/drawingml/2006/chart" xmlns:pic="http://schemas.openxmlformats.org/drawingml/2006/picture" xmlns:dgm="http://schemas.openxmlformats.org/drawingml/2006/diagram" x="0" y="0"/>
    </p:cViewPr>
  </p:notesTextViewPr>
  <p:gridSpacing xmlns:c="http://schemas.openxmlformats.org/drawingml/2006/chart" xmlns:pic="http://schemas.openxmlformats.org/drawingml/2006/picture" xmlns:dgm="http://schemas.openxmlformats.org/drawingml/2006/diagram" cx="78028800" cy="78028800"/>
</p:viewPr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tableStyles.xml" Type="http://schemas.openxmlformats.org/officeDocument/2006/relationships/tableStyles"></Relationship><Relationship Id="rId3" Target="viewProps.xml" Type="http://schemas.openxmlformats.org/officeDocument/2006/relationships/viewProps"></Relationship><Relationship Id="rId4" Target="slideMasters/slideMaster1.xml" Type="http://schemas.openxmlformats.org/officeDocument/2006/relationships/slideMaster"></Relationship><Relationship Id="rId5" Target="notesMasters/notesMaster1.xml" Type="http://schemas.openxmlformats.org/officeDocument/2006/relationships/notesMaster"></Relationship><Relationship Id="rId6" Target="slides/slide1.xml" Type="http://schemas.openxmlformats.org/officeDocument/2006/relationships/slide"></Relationship><Relationship Id="rId7" Target="slides/slide2.xml" Type="http://schemas.openxmlformats.org/officeDocument/2006/relationships/slide"></Relationship><Relationship Id="rId8" Target="slides/slide3.xml" Type="http://schemas.openxmlformats.org/officeDocument/2006/relationships/slide"></Relationship><Relationship Id="rId9" Target="slides/slide4.xml" Type="http://schemas.openxmlformats.org/officeDocument/2006/relationships/slide"></Relationship><Relationship Id="rId10" Target="slides/slide5.xml" Type="http://schemas.openxmlformats.org/officeDocument/2006/relationships/slide"></Relationship><Relationship Id="rId11" Target="slides/slide6.xml" Type="http://schemas.openxmlformats.org/officeDocument/2006/relationships/slide"></Relationship><Relationship Id="rId12" Target="slides/slide7.xml" Type="http://schemas.openxmlformats.org/officeDocument/2006/relationships/slide"></Relationship><Relationship Id="rId13" Target="slides/slide8.xml" Type="http://schemas.openxmlformats.org/officeDocument/2006/relationships/slide"></Relationship><Relationship Id="rId14" Target="slides/slide9.xml" Type="http://schemas.openxmlformats.org/officeDocument/2006/relationships/slide"></Relationship><Relationship Id="rId15" Target="slides/slide10.xml" Type="http://schemas.openxmlformats.org/officeDocument/2006/relationships/slide"></Relationship><Relationship Id="rId16" Target="slides/slide11.xml" Type="http://schemas.openxmlformats.org/officeDocument/2006/relationships/slide"></Relationship><Relationship Id="rId17" Target="slides/slide12.xml" Type="http://schemas.openxmlformats.org/officeDocument/2006/relationships/slide"></Relationship><Relationship Id="rId18" Target="slides/slide13.xml" Type="http://schemas.openxmlformats.org/officeDocument/2006/relationships/slide"></Relationship><Relationship Id="rId19" Target="slides/slide14.xml" Type="http://schemas.openxmlformats.org/officeDocument/2006/relationships/slide"></Relationship><Relationship Id="rId20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2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Header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sz="quarter" type="hd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0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28223903-EE02-4A36-BB58-DCBE94C55C97}" type="datetimeFigureOut">
              <a:rPr lang="en-US" smtClean="0">
                <a:uFillTx/>
              </a:rPr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Image Placeholder 3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idx="2" type="sldImg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Notes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4343400"/>
            <a:ext cx="5486400" cy="41148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0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5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884613" y="8685213"/>
            <a:ext cx="2971800" cy="4572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b" bIns="45720" lIns="91440" rIns="91440" rtlCol="0" tIns="45720" vert="horz"/>
          <a:lstStyle>
            <a:lvl1pPr algn="r">
              <a:defRPr sz="1200">
                <a:uFillTx/>
              </a:defRPr>
            </a:lvl1pPr>
          </a:lstStyle>
          <a:p>
            <a:fld id="{585130D5-F9FA-4733-AAB2-789088DCA765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notesStyle xmlns:c="http://schemas.openxmlformats.org/drawingml/2006/chart" xmlns:pic="http://schemas.openxmlformats.org/drawingml/2006/picture" xmlns:dgm="http://schemas.openxmlformats.org/drawingml/2006/diagram">
    <a:lvl1pPr algn="l" defTabSz="914400" eaLnBrk="1" hangingPunct="1" latinLnBrk="0" marL="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85130D5-F9FA-4733-AAB2-789088DCA765}" type="slidenum">
              <a:rPr lang="en-US" smtClean="0">
                <a:uFillTx/>
              </a:rPr>
              <a:t>1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Slide Image Placeholder 1"/>
          <p:cNvSpPr xmlns:c="http://schemas.openxmlformats.org/drawingml/2006/chart" xmlns:pic="http://schemas.openxmlformats.org/drawingml/2006/picture" xmlns:dgm="http://schemas.openxmlformats.org/drawingml/2006/diagram">
            <a:spLocks noChangeAspect="1" noGrp="1" noRot="1"/>
          </p:cNvSpPr>
          <p:nvPr>
            <p:ph type="sldImg"/>
          </p:nvPr>
        </p:nvSpPr>
        <p:spPr xmlns:c="http://schemas.openxmlformats.org/drawingml/2006/chart" xmlns:pic="http://schemas.openxmlformats.org/drawingml/2006/picture" xmlns:dgm="http://schemas.openxmlformats.org/drawingml/2006/diagram"/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Notes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>
            <a:normAutofit/>
          </a:bodyPr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585130D5-F9FA-4733-AAB2-789088DCA765}" type="slidenum">
              <a:rPr lang="en-US" smtClean="0">
                <a:uFillTx/>
              </a:rPr>
              <a:t>2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">
  <p:cSld name="Title Slide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5800" y="213042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Subtitle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371600" y="3886200"/>
            <a:ext cx="6400800" cy="17526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 smtClean="0">
                <a:uFillTx/>
              </a:rPr>
              <a:t>Click to edit Master subtitle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x">
  <p:cSld name="Title and Vertical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vertTitleAndTx">
  <p:cSld name="Vertical Title and Tex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Vertical 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orient="vert"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629400" y="274638"/>
            <a:ext cx="20574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Vertical 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orient="vert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6019800" cy="58515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vert="eaVert"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">
  <p:cSld name="Title and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secHead">
  <p:cSld name="Section Header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4406900"/>
            <a:ext cx="7772400" cy="136207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t"/>
          <a:lstStyle>
            <a:lvl1pPr algn="l">
              <a:defRPr b="1" cap="all" sz="4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22313" y="2906713"/>
            <a:ext cx="7772400" cy="150018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Obj">
  <p:cSld name="Two Content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8200" y="1600200"/>
            <a:ext cx="4038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woTxTwoObj">
  <p:cSld name="Comparis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535113"/>
            <a:ext cx="4040188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Conten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174875"/>
            <a:ext cx="4040188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Text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1535113"/>
            <a:ext cx="4041775" cy="6397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indent="0" marL="0">
              <a:buNone/>
              <a:defRPr b="1" sz="2400">
                <a:uFillTx/>
              </a:defRPr>
            </a:lvl1pPr>
            <a:lvl2pPr indent="0" marL="457200">
              <a:buNone/>
              <a:defRPr b="1" sz="2000">
                <a:uFillTx/>
              </a:defRPr>
            </a:lvl2pPr>
            <a:lvl3pPr indent="0" marL="914400">
              <a:buNone/>
              <a:defRPr b="1" sz="1800">
                <a:uFillTx/>
              </a:defRPr>
            </a:lvl3pPr>
            <a:lvl4pPr indent="0" marL="1371600">
              <a:buNone/>
              <a:defRPr b="1" sz="1600">
                <a:uFillTx/>
              </a:defRPr>
            </a:lvl4pPr>
            <a:lvl5pPr indent="0" marL="1828800">
              <a:buNone/>
              <a:defRPr b="1" sz="1600">
                <a:uFillTx/>
              </a:defRPr>
            </a:lvl5pPr>
            <a:lvl6pPr indent="0" marL="2286000">
              <a:buNone/>
              <a:defRPr b="1" sz="1600">
                <a:uFillTx/>
              </a:defRPr>
            </a:lvl6pPr>
            <a:lvl7pPr indent="0" marL="2743200">
              <a:buNone/>
              <a:defRPr b="1" sz="1600">
                <a:uFillTx/>
              </a:defRPr>
            </a:lvl7pPr>
            <a:lvl8pPr indent="0" marL="3200400">
              <a:buNone/>
              <a:defRPr b="1" sz="1600">
                <a:uFillTx/>
              </a:defRPr>
            </a:lvl8pPr>
            <a:lvl9pPr indent="0" marL="3657600">
              <a:buNone/>
              <a:defRPr b="1"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Content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45025" y="2174875"/>
            <a:ext cx="4041775" cy="395128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Date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8" name="Footer Placeholder 7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9" name="Slide Number Placeholder 8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titleOnly">
  <p:cSld name="Title Only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Dat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Foot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Slide Numb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blank">
  <p:cSld name="Blank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Dat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Footer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Slide Number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objTx">
  <p:cSld name="Content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3050"/>
            <a:ext cx="3008313" cy="116205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Conten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75050" y="273050"/>
            <a:ext cx="5111750" cy="585311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435100"/>
            <a:ext cx="3008313" cy="46910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preserve="1" type="picTx">
  <p:cSld name="Picture with Caption"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4800600"/>
            <a:ext cx="5486400" cy="566738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b"/>
          <a:lstStyle>
            <a:lvl1pPr algn="l">
              <a:defRPr b="1" sz="2000">
                <a:uFillTx/>
              </a:defRPr>
            </a:lvl1pPr>
          </a:lstStyle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Picture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pic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612775"/>
            <a:ext cx="5486400" cy="41148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3200">
                <a:uFillTx/>
              </a:defRPr>
            </a:lvl1pPr>
            <a:lvl2pPr indent="0" marL="457200">
              <a:buNone/>
              <a:defRPr sz="2800">
                <a:uFillTx/>
              </a:defRPr>
            </a:lvl2pPr>
            <a:lvl3pPr indent="0" marL="914400">
              <a:buNone/>
              <a:defRPr sz="2400">
                <a:uFillTx/>
              </a:defRPr>
            </a:lvl3pPr>
            <a:lvl4pPr indent="0" marL="1371600">
              <a:buNone/>
              <a:defRPr sz="2000">
                <a:uFillTx/>
              </a:defRPr>
            </a:lvl4pPr>
            <a:lvl5pPr indent="0" marL="1828800">
              <a:buNone/>
              <a:defRPr sz="2000">
                <a:uFillTx/>
              </a:defRPr>
            </a:lvl5pPr>
            <a:lvl6pPr indent="0" marL="2286000">
              <a:buNone/>
              <a:defRPr sz="2000">
                <a:uFillTx/>
              </a:defRPr>
            </a:lvl6pPr>
            <a:lvl7pPr indent="0" marL="2743200">
              <a:buNone/>
              <a:defRPr sz="2000">
                <a:uFillTx/>
              </a:defRPr>
            </a:lvl7pPr>
            <a:lvl8pPr indent="0" marL="3200400">
              <a:buNone/>
              <a:defRPr sz="2000">
                <a:uFillTx/>
              </a:defRPr>
            </a:lvl8pPr>
            <a:lvl9pPr indent="0" marL="3657600">
              <a:buNone/>
              <a:defRPr sz="2000">
                <a:uFillTx/>
              </a:defRPr>
            </a:lvl9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Text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792288" y="5367338"/>
            <a:ext cx="5486400" cy="80486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>
            <a:lvl1pPr indent="0" marL="0">
              <a:buNone/>
              <a:defRPr sz="1400">
                <a:uFillTx/>
              </a:defRPr>
            </a:lvl1pPr>
            <a:lvl2pPr indent="0" marL="457200">
              <a:buNone/>
              <a:defRPr sz="1200">
                <a:uFillTx/>
              </a:defRPr>
            </a:lvl2pPr>
            <a:lvl3pPr indent="0" marL="914400">
              <a:buNone/>
              <a:defRPr sz="1000">
                <a:uFillTx/>
              </a:defRPr>
            </a:lvl3pPr>
            <a:lvl4pPr indent="0" marL="1371600">
              <a:buNone/>
              <a:defRPr sz="900">
                <a:uFillTx/>
              </a:defRPr>
            </a:lvl4pPr>
            <a:lvl5pPr indent="0" marL="1828800">
              <a:buNone/>
              <a:defRPr sz="900">
                <a:uFillTx/>
              </a:defRPr>
            </a:lvl5pPr>
            <a:lvl6pPr indent="0" marL="2286000">
              <a:buNone/>
              <a:defRPr sz="900">
                <a:uFillTx/>
              </a:defRPr>
            </a:lvl6pPr>
            <a:lvl7pPr indent="0" marL="2743200">
              <a:buNone/>
              <a:defRPr sz="900">
                <a:uFillTx/>
              </a:defRPr>
            </a:lvl7pPr>
            <a:lvl8pPr indent="0" marL="3200400">
              <a:buNone/>
              <a:defRPr sz="900">
                <a:uFillTx/>
              </a:defRPr>
            </a:lvl8pPr>
            <a:lvl9pPr indent="0" marL="3657600">
              <a:buNone/>
              <a:defRPr sz="900">
                <a:uFillTx/>
              </a:defRPr>
            </a:lvl9pPr>
          </a:lstStyle>
          <a:p>
            <a:pPr lvl="0"/>
            <a:r>
              <a:rPr lang="en-US" smtClean="0">
                <a:uFillTx/>
              </a:rPr>
              <a:t>Click to edit Master text styles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Date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0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Foot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1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7" name="Slide Number Placeholder 6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2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/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slideLayouts/slideLayout2.xml" Type="http://schemas.openxmlformats.org/officeDocument/2006/relationships/slideLayout"></Relationship><Relationship Id="rId3" Target="../slideLayouts/slideLayout3.xml" Type="http://schemas.openxmlformats.org/officeDocument/2006/relationships/slideLayout"></Relationship><Relationship Id="rId4" Target="../slideLayouts/slideLayout4.xml" Type="http://schemas.openxmlformats.org/officeDocument/2006/relationships/slideLayout"></Relationship><Relationship Id="rId5" Target="../slideLayouts/slideLayout5.xml" Type="http://schemas.openxmlformats.org/officeDocument/2006/relationships/slideLayout"></Relationship><Relationship Id="rId6" Target="../slideLayouts/slideLayout6.xml" Type="http://schemas.openxmlformats.org/officeDocument/2006/relationships/slideLayout"></Relationship><Relationship Id="rId7" Target="../slideLayouts/slideLayout7.xml" Type="http://schemas.openxmlformats.org/officeDocument/2006/relationships/slideLayout"></Relationship><Relationship Id="rId8" Target="../slideLayouts/slideLayout8.xml" Type="http://schemas.openxmlformats.org/officeDocument/2006/relationships/slideLayout"></Relationship><Relationship Id="rId9" Target="../slideLayouts/slideLayout9.xml" Type="http://schemas.openxmlformats.org/officeDocument/2006/relationships/slideLayout"></Relationship><Relationship Id="rId10" Target="../slideLayouts/slideLayout10.xml" Type="http://schemas.openxmlformats.org/officeDocument/2006/relationships/slideLayout"></Relationship><Relationship Id="rId11" Target="../slideLayouts/slideLayout11.xml" Type="http://schemas.openxmlformats.org/officeDocument/2006/relationships/slideLayout"></Relationship><Relationship Id="rId12" Target="../theme/theme1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Ref xmlns:c="http://schemas.openxmlformats.org/drawingml/2006/chart" xmlns:pic="http://schemas.openxmlformats.org/drawingml/2006/picture" xmlns:dgm="http://schemas.openxmlformats.org/drawingml/2006/diagram" idx="1001">
        <a:schemeClr val="bg1"/>
      </p:bgRef>
    </p:bg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Placeholder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274638"/>
            <a:ext cx="8229600" cy="1143000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>
            <a:normAutofit/>
          </a:bodyPr>
          <a:lstStyle/>
          <a:p>
            <a:r>
              <a:rPr lang="en-US" smtClean="0">
                <a:uFillTx/>
              </a:rPr>
              <a:t>Click to edit Master title style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3" name="Text Placeholder 2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1" type="body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1600200"/>
            <a:ext cx="8229600" cy="4525963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>
                <a:uFillTx/>
              </a:rPr>
              <a:t>Click to edit Master text styles</a:t>
            </a:r>
          </a:p>
          <a:p>
            <a:pPr lvl="1"/>
            <a:r>
              <a:rPr lang="en-US" smtClean="0">
                <a:uFillTx/>
              </a:rPr>
              <a:t>Second level</a:t>
            </a:r>
          </a:p>
          <a:p>
            <a:pPr lvl="2"/>
            <a:r>
              <a:rPr lang="en-US" smtClean="0">
                <a:uFillTx/>
              </a:rPr>
              <a:t>Third level</a:t>
            </a:r>
          </a:p>
          <a:p>
            <a:pPr lvl="3"/>
            <a:r>
              <a:rPr lang="en-US" smtClean="0">
                <a:uFillTx/>
              </a:rPr>
              <a:t>Fourth level</a:t>
            </a:r>
          </a:p>
          <a:p>
            <a:pPr lvl="4"/>
            <a:r>
              <a:rPr lang="en-US" smtClean="0">
                <a:uFillTx/>
              </a:rPr>
              <a:t>Fifth level</a:t>
            </a:r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4" name="Date Placeholder 3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2" sz="half" type="dt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4D7737D-B2DB-4D1C-BC6B-8F72F6D95BAC}" type="datetimeFigureOut">
              <a:rPr lang="en-US" smtClean="0">
                <a:uFillTx/>
              </a:rPr>
              <a:pPr/>
              <a:t>3/20/2012</a:t>
            </a:fld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5" name="Footer Placeholder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3" sz="quarter" type="ftr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124200" y="6356350"/>
            <a:ext cx="2895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6" name="Slide Number Placeholder 5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idx="4" sz="quarter" type="sldNum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553200" y="6356350"/>
            <a:ext cx="2133600" cy="365125"/>
          </a:xfrm>
          <a:prstGeom prst="rect">
            <a:avLst/>
          </a:prstGeom>
        </p:spPr>
        <p:txBody xmlns:c="http://schemas.openxmlformats.org/drawingml/2006/chart" xmlns:pic="http://schemas.openxmlformats.org/drawingml/2006/picture" xmlns:dgm="http://schemas.openxmlformats.org/drawingml/2006/diagram"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D43D0C77-1017-45EE-AFED-67C0A5197F02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xmlns:c="http://schemas.openxmlformats.org/drawingml/2006/chart" xmlns:pic="http://schemas.openxmlformats.org/drawingml/2006/picture" xmlns:dgm="http://schemas.openxmlformats.org/drawingml/2006/diagram" accent1="accent1" accent2="accent2" accent3="accent3" accent4="accent4" accent5="accent5" accent6="accent6" bg1="lt1" bg2="lt2" folHlink="folHlink" hlink="hlink" tx1="dk1" tx2="dk2"/>
  <p:sldLayoutIdLst>
    <p:sldLayoutId r:id="rId1" id="2147483661"/>
    <p:sldLayoutId r:id="rId2" id="2147483662"/>
    <p:sldLayoutId r:id="rId3" id="2147483663"/>
    <p:sldLayoutId r:id="rId4" id="2147483664"/>
    <p:sldLayoutId r:id="rId5" id="2147483665"/>
    <p:sldLayoutId r:id="rId6" id="2147483666"/>
    <p:sldLayoutId r:id="rId7" id="2147483667"/>
    <p:sldLayoutId r:id="rId8" id="2147483668"/>
    <p:sldLayoutId r:id="rId9" id="2147483669"/>
    <p:sldLayoutId r:id="rId10" id="2147483670"/>
    <p:sldLayoutId r:id="rId11" id="2147483671"/>
  </p:sldLayoutIdLst>
  <p:txStyles>
    <p:titleStyle xmlns:c="http://schemas.openxmlformats.org/drawingml/2006/chart" xmlns:pic="http://schemas.openxmlformats.org/drawingml/2006/picture" xmlns:dgm="http://schemas.openxmlformats.org/drawingml/2006/diagram"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 xmlns:c="http://schemas.openxmlformats.org/drawingml/2006/chart" xmlns:pic="http://schemas.openxmlformats.org/drawingml/2006/picture" xmlns:dgm="http://schemas.openxmlformats.org/drawingml/2006/diagram"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 xmlns:c="http://schemas.openxmlformats.org/drawingml/2006/chart" xmlns:pic="http://schemas.openxmlformats.org/drawingml/2006/picture" xmlns:dgm="http://schemas.openxmlformats.org/drawingml/2006/diagram">
      <a:defPPr>
        <a:defRPr lang="en-US">
          <a:uFillTx/>
        </a:defRPr>
      </a:defPPr>
      <a:lvl1pPr algn="l" defTabSz="914400" eaLnBrk="1" hangingPunct="1" latinLnBrk="0" marL="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1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2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3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/Relationships>
</file>

<file path=ppt/slides/_rels/slide1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2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2.xml" Type="http://schemas.openxmlformats.org/officeDocument/2006/relationships/notesSlide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_rels/slide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96359" y="2890665"/>
            <a:ext cx="7772400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p>
            <a:r>
              <a:rPr b="1" sz="7200">
                <a:uFillTx/>
                <a:latin charset="0" typeface="Calibri"/>
              </a:rPr>
              <a:t>demanda</a:t>
            </a:r>
            <a:r>
              <a:rPr b="1" sz="7200">
                <a:uFillTx/>
                <a:latin charset="0" typeface="Calibri"/>
              </a:rPr>
              <a:t> colectiva</a:t>
            </a:r>
            <a:endParaRPr b="1" sz="7200">
              <a:uFillTx/>
              <a:latin charset="0" typeface="Calibri"/>
            </a:endParaRPr>
          </a:p>
          <a:p>
            <a:r>
              <a:rPr b="1" sz="7200">
                <a:uFillTx/>
                <a:latin charset="0" typeface="Calibri"/>
              </a:rPr>
              <a:t>maíz</a:t>
            </a:r>
            <a:endParaRPr b="1" sz="7200"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ACCIÓN COLECTIVA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PROCEDIMIENTO CIVIL FEDERAL</a:t>
            </a:r>
            <a:r>
              <a:rPr b="1" sz="7200">
                <a:uFillTx/>
                <a:latin charset="0" typeface="Calibri"/>
              </a:rPr>
              <a:t/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01858" y="367294"/>
            <a:ext cx="7898046" cy="599670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p>
            <a:r>
              <a:rPr b="1" sz="3600">
                <a:uFillTx/>
                <a:latin charset="0" typeface="Calibri"/>
              </a:rPr>
              <a:t>medida precautoria</a:t>
            </a:r>
            <a:endParaRPr b="1" sz="3600"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r>
              <a:rPr b="1" i="0" sz="1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1" i="0" sz="1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1" i="0" sz="2200" u="none">
                <a:solidFill>
                  <a:srgbClr val="222222"/>
                </a:solidFill>
                <a:uFillTx/>
                <a:latin charset="0" typeface="Calibri"/>
              </a:rPr>
              <a:t>Urgencia por riesgo de daño de difícil o imposible reparación:</a:t>
            </a:r>
            <a:endParaRPr b="1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Están suspendidas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 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79 solicitudes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; exist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ía y existe 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urgencia en la medida debido al breve término legal para responder</a:t>
            </a: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1" i="0" sz="2200" u="none">
                <a:solidFill>
                  <a:srgbClr val="222222"/>
                </a:solidFill>
                <a:uFillTx/>
                <a:latin charset="0" typeface="Calibri"/>
              </a:rPr>
              <a:t>Que No se causen más daños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:</a:t>
            </a: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L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a oferta OGM 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se limita a las mejores tierras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. No incrementa la producción. Hay 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opciones para producir lo requerida</a:t>
            </a: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1" i="0" sz="2200" u="none">
                <a:solidFill>
                  <a:srgbClr val="222222"/>
                </a:solidFill>
                <a:uFillTx/>
                <a:latin charset="0" typeface="Calibri"/>
              </a:rPr>
              <a:t>Que No se cause afectación ruinosa al demandado</a:t>
            </a: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:</a:t>
            </a: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indent="0" lvl="0" marL="0">
              <a:spcBef>
                <a:spcPts val="0"/>
              </a:spcBef>
            </a:pPr>
            <a:r>
              <a:rPr b="0" i="0" sz="2200" u="none">
                <a:solidFill>
                  <a:srgbClr val="222222"/>
                </a:solidFill>
                <a:uFillTx/>
                <a:latin charset="0" typeface="Calibri"/>
              </a:rPr>
              <a:t>En forma alguna</a:t>
            </a:r>
            <a:endParaRPr b="0" i="0" sz="2200" u="none">
              <a:solidFill>
                <a:srgbClr val="222222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P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ara evitar que la medida se retras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ara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 por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procedim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ientos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,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se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 solicit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ó la suspensión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provisional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sin e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l desahogo de trámites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41518" y="352427"/>
            <a:ext cx="7963978" cy="618482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p>
            <a:pPr algn="ctr">
              <a:spcAft>
                <a:spcPts val="0"/>
              </a:spcAft>
            </a:pPr>
            <a:r>
              <a:rPr b="1" i="0" sz="1200" u="none">
                <a:solidFill>
                  <a:srgbClr val="000000"/>
                </a:solidFill>
                <a:uFillTx/>
                <a:latin charset="0" typeface="Verdana"/>
              </a:rPr>
              <a:t/>
            </a:r>
            <a:r>
              <a:rPr b="1" i="0" sz="1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H E C H O S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La diversidad que sustenta la agricultura y la alimentación en el planeta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es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resultado de un largo proceso de domesticación, selección y mejoramiento de especies silvestres y cultivadas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- El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ma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í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z es el cultivo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más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importante de nuestro país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México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es el centro de origen y diversidad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El flujo génico entre maíces ocurre a tasas elevadas, por ello, la liberación al medio ambiente de OGM de maíz traerá como consecuencia la intromisión de transgenes en nuestros maíces nativos y de los parientes silvestres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, lo cual significaría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terminar con el reservorio genético del maíz en México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- Un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factor es que  los campesinos mexicanos practican cotidianamente intercambio de semillas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>
              <a:spcAft>
                <a:spcPts val="0"/>
              </a:spcAft>
            </a:pPr>
            <a:r>
              <a:rPr b="0" i="0" sz="11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1100" u="none">
              <a:solidFill>
                <a:srgbClr val="000000"/>
              </a:solidFill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44447" y="-199148"/>
            <a:ext cx="7670989" cy="1470025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36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1" i="0" sz="2800" u="none">
                <a:solidFill>
                  <a:srgbClr val="000000"/>
                </a:solidFill>
                <a:uFillTx/>
                <a:latin charset="0" typeface="Calibri"/>
              </a:rPr>
              <a:t>Eventos de OGM en presencia con maíces nativos</a:t>
            </a:r>
            <a:endParaRPr b="1" i="0" sz="2800" u="none">
              <a:solidFill>
                <a:srgbClr val="000000"/>
              </a:solidFill>
              <a:uFillTx/>
              <a:latin charset="0" typeface="Calibri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95891" y="1187888"/>
            <a:ext cx="8016190" cy="5292632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11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1" sz="2200" u="none">
                <a:solidFill>
                  <a:srgbClr val="000000"/>
                </a:solidFill>
                <a:uFillTx/>
                <a:latin charset="0" typeface="Calibri"/>
              </a:rPr>
              <a:t>previos a la publicación de la LBOGM:</a:t>
            </a:r>
            <a:endParaRPr b="0" i="1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a) Oaxaca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200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0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b) Oaxaca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2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001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 a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2004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c) Guanajuato, Veracruz, Oaxaca y Yucatán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2002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d) Distrito Federal 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2003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Continúa su dispersión en diferentes estados del país.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endParaRPr b="0" i="1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1" sz="2200" u="none">
                <a:solidFill>
                  <a:srgbClr val="000000"/>
                </a:solidFill>
                <a:uFillTx/>
                <a:latin charset="0" typeface="Calibri"/>
              </a:rPr>
              <a:t>Eventos posteriores a la publicación de la LBOGM:</a:t>
            </a:r>
            <a:endParaRPr b="0" i="1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e) Sinaloa 200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6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f) Chihuahua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2007 -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2008.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g) Veracruz y Guanajuato 2010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-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En términos de ley, ninguno de estos eventos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debieron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ocurrir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1100" u="none">
                <a:solidFill>
                  <a:srgbClr val="000000"/>
                </a:solidFill>
                <a:uFillTx/>
                <a:latin charset="0" typeface="Calibri"/>
              </a:rPr>
              <a:t/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 type="sub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08682" y="264797"/>
            <a:ext cx="8571345" cy="5990521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La LBOGM No permite hacer valer nuestros derechos humanos 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 d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eben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negar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se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 cuando No se cumpla con la LBOGM (art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3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4-II, letra A)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 la protección legal será ineficaz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1" i="0" sz="20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El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agroecosistema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 alimentario de los maíces nativos es un complejo de ecosistemas que se extiende a lo largo del territorio 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El maíz es el alimento más importante en la dieta mexicana; cada individuo consume 328 gramos diarios (solamente en tortillas), 39% de proteínas, 45% de calorías y 49% del calcio.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Conabio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 2012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cocina mexicana patrimonio cultural inmaterial de la humanidad, UNESCO2010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la autoridad reconoce a las vías de comunicación como parte del complejo ecológico de los maíces nativos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- </a:t>
            </a:r>
            <a:r>
              <a:rPr b="0" i="0" sz="2000" u="none">
                <a:solidFill>
                  <a:srgbClr val="000000"/>
                </a:solidFill>
                <a:uFillTx/>
                <a:latin charset="0" typeface="Calibri"/>
              </a:rPr>
              <a:t>Convenio 169 de la OIT</a:t>
            </a:r>
            <a:endParaRPr b="0" i="0" sz="2000" u="none">
              <a:solidFill>
                <a:srgbClr val="000000"/>
              </a:solidFill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57201" y="2439210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lvl="0"/>
            <a:r>
              <a:rPr b="1" i="0" sz="4800" u="none">
                <a:solidFill>
                  <a:srgbClr val="000000"/>
                </a:solidFill>
                <a:uFillTx/>
                <a:latin charset="0" typeface="Calibri"/>
              </a:rPr>
              <a:t>notificación a la colectividad</a:t>
            </a:r>
            <a:endParaRPr b="1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lvl="0"/>
            <a:r>
              <a:rPr b="1" i="0" sz="4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1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r>
              <a:rPr sz="2800">
                <a:uFillTx/>
                <a:latin charset="0" typeface="Calibri"/>
              </a:rPr>
              <a:t>El juez ordenará la notificación a la colectividad del inicio del ejercicio de la acción colectiva de que se trate, mediante los medios idóneos para tales efectos, tomando en consideración el tamaño, localización y demás características de dicha colectividad. La notificación deberá ser económica, eficiente y amplia, teniendo en cuenta las circunstancias en cada caso.</a:t>
            </a:r>
            <a:endParaRPr sz="2800"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5" name="Title 4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ctr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80317" y="2121018"/>
            <a:ext cx="8047338" cy="177257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lstStyle/>
          <a:p>
            <a:r>
              <a:rPr b="1" dirty="0" lang="en-US" smtClean="0" sz="4800">
                <a:uFillTx/>
                <a:latin charset="0" typeface="Calibri"/>
              </a:rPr>
              <a:t>derechos colectivos</a:t>
            </a:r>
            <a:endParaRPr b="1" dirty="0" lang="en-US" smtClean="0" sz="4800">
              <a:uFillTx/>
              <a:latin charset="0" typeface="Calibri"/>
            </a:endParaRPr>
          </a:p>
          <a:p>
            <a:endParaRPr dirty="0" lang="en-US" smtClean="0" sz="2400">
              <a:uFillTx/>
              <a:latin charset="0" typeface="Calibri"/>
            </a:endParaRPr>
          </a:p>
          <a:p>
            <a:endParaRPr dirty="0" lang="en-US" smtClean="0" sz="2400"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1. Derecho a un medio ambiente sano </a:t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2. Derecho </a:t>
            </a: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humano e interés difuso de conservación, utilización sostenible y participación justa y equitativa de la diversidad biológica de los maíces nativos</a:t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Derechos derivados de los anteriores:</a:t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3. Derecho a una alimentación nutritiva, suficiente y de calidad, así como adecuada</a:t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4. Derechos culturales</a:t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400" u="none">
                <a:solidFill>
                  <a:srgbClr val="000000"/>
                </a:solidFill>
                <a:uFillTx/>
                <a:latin charset="0" typeface="Calibri"/>
              </a:rPr>
              <a:t>5. Derecho a la protección de la Salud</a:t>
            </a:r>
            <a:endParaRPr b="0" i="0" sz="2400" u="none">
              <a:solidFill>
                <a:srgbClr val="000000"/>
              </a:solidFill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763408" y="316872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>
                <a:uFillTx/>
              </a:rPr>
              <a:t>vías           colectividad     derecho</a:t>
            </a:r>
            <a:endParaRPr b="1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106823" y="1873464"/>
            <a:ext cx="88260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>
                <a:uFillTx/>
              </a:rPr>
              <a:t>acción difusa          indeterminada        indivisible</a:t>
            </a:r>
          </a:p>
          <a:p>
            <a:endParaRPr>
              <a:uFillTx/>
            </a:endParaRPr>
          </a:p>
          <a:p>
            <a:r>
              <a:rPr>
                <a:uFillTx/>
              </a:rPr>
              <a:t>acción colectiva      determinable         indivisible</a:t>
            </a:r>
            <a:endParaRPr>
              <a:uFillTx/>
            </a:endParaRPr>
          </a:p>
          <a:p>
            <a:endParaRPr>
              <a:uFillTx/>
            </a:endParaRPr>
          </a:p>
          <a:p>
            <a:r>
              <a:rPr>
                <a:uFillTx/>
              </a:rPr>
              <a:t>acción individual    determinable    circunstancias homogénea                                             comunes</a:t>
            </a:r>
            <a:endParaRPr>
              <a:uFillTx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1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2" name="Title 1"/>
          <p:cNvSpPr xmlns:c="http://schemas.openxmlformats.org/drawingml/2006/chart" xmlns:pic="http://schemas.openxmlformats.org/drawingml/2006/picture" xmlns:dgm="http://schemas.openxmlformats.org/drawingml/2006/diagram">
            <a:spLocks noGrp="1"/>
          </p:cNvSpPr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67759" y="1275992"/>
            <a:ext cx="8229600" cy="5996444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lstStyle/>
          <a:p>
            <a:pPr algn="ctr" lvl="0">
              <a:spcBef>
                <a:spcPts val="0"/>
              </a:spcBef>
            </a:pP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ACCIÓN COLECTIVA </a:t>
            </a:r>
            <a:endParaRPr b="0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EN VÍA DE </a:t>
            </a:r>
            <a:endParaRPr b="0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ACCIÓN DIFUSA, </a:t>
            </a:r>
            <a:endParaRPr b="0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ctr" lvl="0">
              <a:spcBef>
                <a:spcPts val="0"/>
              </a:spcBef>
            </a:pP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CON PRETENSI</a:t>
            </a: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ONES</a:t>
            </a: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 DECLAR</a:t>
            </a: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>ATIVAS</a:t>
            </a:r>
            <a:endParaRPr b="0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r" lvl="0">
              <a:spcBef>
                <a:spcPts val="0"/>
              </a:spcBef>
            </a:pPr>
            <a:r>
              <a:rPr b="1" i="0" sz="4800" u="sng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4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4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1800" u="none">
                <a:solidFill>
                  <a:srgbClr val="000000"/>
                </a:solidFill>
                <a:uFillTx/>
                <a:latin charset="0" typeface="Verdana"/>
              </a:rPr>
              <a:t/>
            </a:r>
            <a:endParaRPr b="0" i="0" sz="1800" u="none">
              <a:solidFill>
                <a:srgbClr val="000000"/>
              </a:solidFill>
              <a:uFillTx/>
              <a:latin charset="0" typeface="Verdana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52230" y="844818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p>
            <a:pPr algn="ctr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Verdana"/>
              </a:rPr>
              <a:t>Que la autoridad judicial federal declare: </a:t>
            </a:r>
            <a:r>
              <a:rPr b="0" i="0" sz="44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1800" u="none">
                <a:solidFill>
                  <a:srgbClr val="000000"/>
                </a:solidFill>
                <a:uFillTx/>
                <a:latin charset="0" typeface="Verdana"/>
              </a:rPr>
              <a:t/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805643" y="2856708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2600" u="none">
                <a:solidFill>
                  <a:srgbClr val="000000"/>
                </a:solidFill>
                <a:uFillTx/>
                <a:latin charset="0" typeface="Calibri"/>
              </a:rPr>
              <a:t>QUE SE HAN LIBERADO AL AMBIENTE, VOLUNTARIA O INVOLUNTARIAMENTE, ORGANISMOS GENÉTICAMENTE MODIFICADOS (OGM) DE MAÍZ, EN LUGARES Y EN ACTIVIDADES DONDE NO HA SIDO LEGALMENTE PERMITIDO NI AUTORIZADO</a:t>
            </a:r>
            <a:endParaRPr b="0" i="0" sz="2600" u="none">
              <a:solidFill>
                <a:srgbClr val="000000"/>
              </a:solidFill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88876" y="760347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ctr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Verdana"/>
              </a:rPr>
              <a:t>Que la autoridad judicial federal declare: 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351826" y="2443645"/>
            <a:ext cx="8485966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2600" u="none">
                <a:solidFill>
                  <a:srgbClr val="000000"/>
                </a:solidFill>
                <a:uFillTx/>
                <a:latin charset="0" typeface="Calibri"/>
              </a:rPr>
              <a:t>QUE </a:t>
            </a:r>
            <a:r>
              <a:rPr b="0" i="0" sz="2600" u="none">
                <a:solidFill>
                  <a:srgbClr val="000000"/>
                </a:solidFill>
                <a:uFillTx/>
                <a:latin charset="0" typeface="Calibri"/>
              </a:rPr>
              <a:t>ELLO</a:t>
            </a:r>
            <a:r>
              <a:rPr b="0" i="0" sz="2600" u="none">
                <a:solidFill>
                  <a:srgbClr val="000000"/>
                </a:solidFill>
                <a:uFillTx/>
                <a:latin charset="0" typeface="Calibri"/>
              </a:rPr>
              <a:t> IMPLICA EL MENOSCABO DEL DERECHO HUMANO DE CONSERVACIÓN, UTILIZACIÓN SOSTENIBLE Y PARTICIPACIÓN JUSTA Y EQUITATIVA DE LA DIVERSIDAD BIOLÓGICA DE LOS MAÍCES NATIVOS, AL SOBREPASARSE </a:t>
            </a:r>
            <a:r>
              <a:rPr b="0" i="0" sz="2600" u="none">
                <a:solidFill>
                  <a:srgbClr val="000000"/>
                </a:solidFill>
                <a:uFillTx/>
                <a:latin charset="0" typeface="Calibri"/>
              </a:rPr>
              <a:t>LÍMITES Y RESTRICCIONES DE LEY</a:t>
            </a:r>
            <a:r>
              <a:rPr b="0" i="0" sz="44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44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r>
              <a:rPr b="0" i="0" sz="1800" u="none">
                <a:solidFill>
                  <a:srgbClr val="000000"/>
                </a:solidFill>
                <a:uFillTx/>
                <a:latin charset="0" typeface="Verdana"/>
              </a:rPr>
              <a:t/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615583" y="813141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ctr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Verdana"/>
              </a:rPr>
              <a:t>Que la autoridad judicial federal declare: </a:t>
            </a: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17386" y="2964412"/>
            <a:ext cx="7908609" cy="2650277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1800" u="none">
                <a:solidFill>
                  <a:srgbClr val="000000"/>
                </a:solidFill>
                <a:uFillTx/>
                <a:latin charset="0" typeface="Verdana"/>
              </a:rPr>
              <a:t/>
            </a: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>QUE POR MAYORÍA DE RAZÓN, LA LIBERACIÓN COMERCIAL SOBREPASARÁ LOS LÍMITES Y RESTRICCIONES</a:t>
            </a: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>DE LA LBOGM</a:t>
            </a:r>
            <a:endParaRPr b="0" i="0" sz="2800" u="none">
              <a:solidFill>
                <a:srgbClr val="000000"/>
              </a:solidFill>
              <a:uFillTx/>
              <a:latin charset="0" typeface="Calibri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20553" y="95137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r>
              <a:rPr b="1">
                <a:uFillTx/>
              </a:rPr>
              <a:t>¿</a:t>
            </a:r>
            <a:r>
              <a:rPr b="1">
                <a:uFillTx/>
              </a:rPr>
              <a:t>quiénes</a:t>
            </a:r>
            <a:r>
              <a:rPr b="1">
                <a:uFillTx/>
              </a:rPr>
              <a:t>?</a:t>
            </a:r>
            <a:endParaRPr b="1">
              <a:uFillTx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46641" y="1494611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53 firmantes, más 20 organizaciones civiles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consumidor:</a:t>
            </a:r>
            <a:r>
              <a:rPr b="1" i="0" sz="2200" u="none">
                <a:solidFill>
                  <a:srgbClr val="000000"/>
                </a:solidFill>
                <a:uFillTx/>
                <a:latin charset="0" typeface="Calibri"/>
              </a:rPr>
              <a:t> todxs</a:t>
            </a:r>
            <a:endParaRPr b="1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888888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investigador, académico, científico relacionado con la diversidad biológica de los maíces nativos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888888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campesino, productor, comercializador de maíces nativos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888888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defensor de derechos humanos, ambientalista, 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integrante</a:t>
            </a: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 de organización civil defensora del medio ambiente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  <a:r>
              <a:rPr b="0" i="0" sz="2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  <a:endParaRPr b="0" i="0" sz="2200" u="none">
              <a:solidFill>
                <a:srgbClr val="888888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200" u="none">
                <a:solidFill>
                  <a:srgbClr val="000000"/>
                </a:solidFill>
                <a:uFillTx/>
                <a:latin charset="0" typeface="Calibri"/>
              </a:rPr>
              <a:t>Entretodos nombran a representante común</a:t>
            </a:r>
            <a:endParaRPr b="0" i="0" sz="22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3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  <a:r>
              <a:rPr b="0" i="0" sz="3200" u="none">
                <a:solidFill>
                  <a:srgbClr val="888888"/>
                </a:solidFill>
                <a:uFillTx/>
                <a:latin charset="0" typeface="Calibri"/>
              </a:rPr>
              <a:t/>
            </a: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pic="http://schemas.openxmlformats.org/drawingml/2006/picture" xmlns:dgm="http://schemas.openxmlformats.org/drawingml/2006/diagram" id="0" name=""/>
        <p:cNvGrpSpPr xmlns:c="http://schemas.openxmlformats.org/drawingml/2006/chart" xmlns:pic="http://schemas.openxmlformats.org/drawingml/2006/picture" xmlns:dgm="http://schemas.openxmlformats.org/drawingml/2006/diagram"/>
        <p:nvPr/>
      </p:nvGrpSpPr>
      <p:grpSpPr xmlns:c="http://schemas.openxmlformats.org/drawingml/2006/chart" xmlns:pic="http://schemas.openxmlformats.org/drawingml/2006/picture" xmlns:dgm="http://schemas.openxmlformats.org/drawingml/2006/diagram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type="title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436083" y="200726"/>
            <a:ext cx="8229600" cy="1143000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/>
          <a:p>
            <a:pPr lvl="0"/>
            <a:r>
              <a:rPr b="1" i="0" sz="3200" u="none">
                <a:solidFill>
                  <a:srgbClr val="000000"/>
                </a:solidFill>
                <a:uFillTx/>
                <a:latin charset="0" typeface="Calibri"/>
              </a:rPr>
              <a:t>en contra de:</a:t>
            </a:r>
            <a:endParaRPr b="1" i="0" sz="3200" u="none">
              <a:solidFill>
                <a:srgbClr val="000000"/>
              </a:solidFill>
              <a:uFillTx/>
              <a:latin charset="0" typeface="Calibri"/>
            </a:endParaRPr>
          </a:p>
        </p:txBody>
      </p:sp>
      <p:sp>
        <p:nvSpPr>
          <p:cNvPr xmlns:c="http://schemas.openxmlformats.org/drawingml/2006/chart" xmlns:pic="http://schemas.openxmlformats.org/drawingml/2006/picture" xmlns:dgm="http://schemas.openxmlformats.org/drawingml/2006/diagram" id="0" name=""/>
          <p:cNvSpPr xmlns:c="http://schemas.openxmlformats.org/drawingml/2006/chart" xmlns:pic="http://schemas.openxmlformats.org/drawingml/2006/picture" xmlns:dgm="http://schemas.openxmlformats.org/drawingml/2006/diagram"/>
          <p:nvPr>
            <p:ph idx="1"/>
          </p:nvPr>
        </p:nvSpPr>
        <p:spPr xmlns:c="http://schemas.openxmlformats.org/drawingml/2006/chart" xmlns:pic="http://schemas.openxmlformats.org/drawingml/2006/picture" xmlns:dgm="http://schemas.openxmlformats.org/drawingml/2006/diagram">
          <a:xfrm>
            <a:off x="531113" y="1220081"/>
            <a:ext cx="8229600" cy="4525963"/>
          </a:xfrm>
        </p:spPr>
        <p:txBody xmlns:c="http://schemas.openxmlformats.org/drawingml/2006/chart" xmlns:pic="http://schemas.openxmlformats.org/drawingml/2006/picture" xmlns:dgm="http://schemas.openxmlformats.org/drawingml/2006/diagram">
          <a:bodyPr anchor="ctr"/>
          <a:p>
            <a:pPr algn="l" lvl="0">
              <a:spcBef>
                <a:spcPts val="0"/>
              </a:spcBef>
            </a:pPr>
            <a:endParaRPr b="0" i="0" sz="2800" u="none"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800" u="none">
                <a:uFillTx/>
                <a:latin charset="0" typeface="Calibri"/>
              </a:rPr>
              <a:t/>
            </a: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>Secretaría de Agricultura, Ganadería, Desarrollo Rural, Pesca y Alimentación,</a:t>
            </a:r>
            <a:endParaRPr b="0" i="0" sz="2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>Secretaría de Medio Ambiente y Recursos Naturales,</a:t>
            </a:r>
            <a:endParaRPr b="0" i="0" sz="2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/>
            </a:r>
            <a:endParaRPr b="0" i="0" sz="2800" u="none">
              <a:solidFill>
                <a:srgbClr val="000000"/>
              </a:solidFill>
              <a:uFillTx/>
              <a:latin charset="0" typeface="Calibri"/>
            </a:endParaRPr>
          </a:p>
          <a:p>
            <a:pPr algn="l" lvl="0">
              <a:spcBef>
                <a:spcPts val="0"/>
              </a:spcBef>
            </a:pPr>
            <a:r>
              <a:rPr b="0" i="0" sz="2800" u="none">
                <a:solidFill>
                  <a:srgbClr val="000000"/>
                </a:solidFill>
                <a:uFillTx/>
                <a:latin charset="0" typeface="Calibri"/>
              </a:rPr>
              <a:t>Los permisionarios de tipo experimental y piloto, así como los hoy solicitantes de permisos</a:t>
            </a:r>
            <a:endParaRPr b="0" i="0" sz="2800" u="none">
              <a:solidFill>
                <a:srgbClr val="000000"/>
              </a:solidFill>
              <a:uFillTx/>
              <a:latin charset="0" typeface="Calibri"/>
            </a:endParaRPr>
          </a:p>
          <a:p>
            <a:pPr lvl="0">
              <a:spcBef>
                <a:spcPts val="0"/>
              </a:spcBef>
            </a:pPr>
            <a:r>
              <a:rPr b="1" i="1" sz="800" u="sng">
                <a:solidFill>
                  <a:srgbClr val="000000"/>
                </a:solidFill>
                <a:uFillTx/>
                <a:latin charset="0" typeface="Arial"/>
              </a:rPr>
              <a:t/>
            </a:r>
            <a:endParaRPr b="1" i="1" sz="800" u="sng">
              <a:solidFill>
                <a:srgbClr val="000000"/>
              </a:solidFill>
              <a:uFillTx/>
              <a:latin charset="0" typeface="Arial"/>
            </a:endParaRPr>
          </a:p>
        </p:txBody>
      </p:sp>
    </p:spTree>
  </p:cSld>
  <p:clrMapOvr xmlns:c="http://schemas.openxmlformats.org/drawingml/2006/chart" xmlns:pic="http://schemas.openxmlformats.org/drawingml/2006/picture" xmlns:dgm="http://schemas.openxmlformats.org/drawingml/2006/diagram">
    <a:masterClrMapping/>
  </p:clrMapOvr>
</p:sld>
</file>

<file path=ppt/theme/theme1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3F80CD"/>
            </a:gs>
            <a:gs pos="100000">
              <a:srgbClr val="9BC1FF"/>
            </a:gs>
          </a:gsLst>
          <a:lin ang="16200000" scaled="1"/>
          <a:tileRect/>
        </a:gradFill>
        <a:ln>
          <a:solidFill>
            <a:srgbClr val="4A7EBB"/>
          </a:solidFill>
        </a:ln>
      </a:spPr>
      <a:bodyPr anchor="ctr" rtlCol="0"/>
      <a:lstStyle>
        <a:defPPr algn="ctr">
          <a:defRPr dirty="0">
            <a:solidFill>
              <a:schemeClr val="tx1"/>
            </a:solidFill>
            <a:uFillTx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xmlns:c="http://schemas.openxmlformats.org/drawingml/2006/chart" xmlns:pic="http://schemas.openxmlformats.org/drawingml/2006/picture" xmlns:dgm="http://schemas.openxmlformats.org/drawingml/2006/diagram" xmlns:p="http://schemas.openxmlformats.org/presentationml/2006/main" xmlns:s="http://schemas.openxmlformats.org/officeDocument/2006/sharedTypes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2012-03-20T13:20:32Z</dcterms:created>
  <dcterms:modified xsi:type="dcterms:W3CDTF">2012-03-20T13:20:38Z</dcterms:modified>
</cp:coreProperties>
</file>